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3>
</file>

<file path=ppt/media/media2.mp3>
</file>

<file path=ppt/media/media3.mp3>
</file>

<file path=ppt/media/media4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5408ED-0109-D52E-3DBD-DA90EA1F48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C001958-5611-20E0-61F3-E1C690E75E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4CC8D1-D4AE-93A7-833D-CA85D4506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A76B-B050-4215-A0AA-73DE35226CDE}" type="datetimeFigureOut">
              <a:rPr lang="zh-CN" altLang="en-US" smtClean="0"/>
              <a:t>2024/3/9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C39E56-680D-D081-7914-9F4946311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8B87C2-E9D9-F738-F58F-FEE021DE3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8160-2BC8-4FFB-9BBB-5B1C612B4B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8665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80F6A7-3E1B-65BB-3501-963C4B695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AF064A8-0202-D6EF-CD42-A2B1766B55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871E0F-66FC-2EAD-F6F9-2E28088E8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A76B-B050-4215-A0AA-73DE35226CDE}" type="datetimeFigureOut">
              <a:rPr lang="zh-CN" altLang="en-US" smtClean="0"/>
              <a:t>2024/3/9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D2D9C0-BFA3-C2B8-0538-9698DD42F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F447DFC-DF33-57C5-E555-2438B317C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8160-2BC8-4FFB-9BBB-5B1C612B4B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622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09EFFBB-BE5F-28AE-F4A5-2E8D284866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8697C0B-BAD4-5AEA-BC01-432FBE1AF0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F297E0B-FAE3-3ECA-C8D8-317EFEF3A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A76B-B050-4215-A0AA-73DE35226CDE}" type="datetimeFigureOut">
              <a:rPr lang="zh-CN" altLang="en-US" smtClean="0"/>
              <a:t>2024/3/9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41B8BB-4553-0702-4C14-048C2109B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237F99-F285-51C5-0E50-A636791C6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8160-2BC8-4FFB-9BBB-5B1C612B4B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6170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E6F76B-A02D-BB7F-A261-1883382D1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8069CC-B0A0-07E8-17A2-413935F54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121107A-D150-882B-28B3-DB0344206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A76B-B050-4215-A0AA-73DE35226CDE}" type="datetimeFigureOut">
              <a:rPr lang="zh-CN" altLang="en-US" smtClean="0"/>
              <a:t>2024/3/9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8801DF-3943-177F-FD78-63E7D2562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51F44F-2F86-6CA5-BA8F-CC4F143FF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8160-2BC8-4FFB-9BBB-5B1C612B4B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1672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D5985E-DEEC-2412-FF43-72D7E3B28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9A06E1-975A-0C55-23BD-772F5EBF9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8B29CA-176A-1378-2D7A-138468652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A76B-B050-4215-A0AA-73DE35226CDE}" type="datetimeFigureOut">
              <a:rPr lang="zh-CN" altLang="en-US" smtClean="0"/>
              <a:t>2024/3/9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8836F6-1A16-A051-193C-86FF9F347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D98578-F8CB-3284-6BD1-A79DB49F4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8160-2BC8-4FFB-9BBB-5B1C612B4B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8821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997304-0754-4270-0181-FF14198B6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471DCD-A3EB-1AA9-B61B-EB742FDCD9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07CF269-5D39-F76A-698D-60EE5574E8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C1F7FCA-5678-D0D0-0335-0914F5078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A76B-B050-4215-A0AA-73DE35226CDE}" type="datetimeFigureOut">
              <a:rPr lang="zh-CN" altLang="en-US" smtClean="0"/>
              <a:t>2024/3/9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4062569-38FB-ED89-6C51-2495DBEFD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BCCA3C-43C4-CD78-09F8-09534A2A0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8160-2BC8-4FFB-9BBB-5B1C612B4B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85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74DCF0-A630-B535-5E49-7553330E5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F0FA480-A40B-FC95-DE44-B8FDDD116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E40E4F3-9B33-E1C4-81F8-B0990AAABA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226919-5BD4-3B6D-F1B6-B720144493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4FED8BA-03CA-0861-3C77-EA1550D8BB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0FFDD82-B515-40F2-1C9E-D4C46E56C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A76B-B050-4215-A0AA-73DE35226CDE}" type="datetimeFigureOut">
              <a:rPr lang="zh-CN" altLang="en-US" smtClean="0"/>
              <a:t>2024/3/9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97CC796-4F72-7006-321C-AE565CBA3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271900E-35E3-887D-615C-9573BF171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8160-2BC8-4FFB-9BBB-5B1C612B4B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074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91593F-55FE-9D6E-A552-7376BBBF9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2552381-4820-AA46-58A5-B087A3015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A76B-B050-4215-A0AA-73DE35226CDE}" type="datetimeFigureOut">
              <a:rPr lang="zh-CN" altLang="en-US" smtClean="0"/>
              <a:t>2024/3/9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9751566-DA2D-7CAB-6AEB-426C38E99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E42778B-90A9-9BAE-87C1-427004B94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8160-2BC8-4FFB-9BBB-5B1C612B4B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3654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5D88389-F1EA-E79D-CE64-65B70F666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A76B-B050-4215-A0AA-73DE35226CDE}" type="datetimeFigureOut">
              <a:rPr lang="zh-CN" altLang="en-US" smtClean="0"/>
              <a:t>2024/3/9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5D724BA-1647-F25E-057C-4F4CE2E39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2AB486E-9664-FEC5-01B9-E33D8F142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8160-2BC8-4FFB-9BBB-5B1C612B4B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8648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5173C9-4B3D-3BDC-D8CF-854C8442E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E26ABA2-98BA-B64D-78ED-571509C2EC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E7F0FBF-A007-9A12-EDBB-7A536AF445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85D773-BF7E-9550-0AD5-72DA184A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A76B-B050-4215-A0AA-73DE35226CDE}" type="datetimeFigureOut">
              <a:rPr lang="zh-CN" altLang="en-US" smtClean="0"/>
              <a:t>2024/3/9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DABA1BC-F660-90DA-0D98-C9F16F676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E55705C-D2AA-4949-F8AD-41ABF4B36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8160-2BC8-4FFB-9BBB-5B1C612B4B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0253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3A9478-17BA-AB73-B467-4722C8E5E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0756639-CD8B-CD3D-55E0-3E20705853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03B81F4-1B26-B0DB-A346-CC549965BB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06CFFC1-FC7F-AD3B-C6F1-90BEBD4C0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A76B-B050-4215-A0AA-73DE35226CDE}" type="datetimeFigureOut">
              <a:rPr lang="zh-CN" altLang="en-US" smtClean="0"/>
              <a:t>2024/3/9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AD09BE7-8DA0-E0EA-7FB2-B9E8CFE48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39CB96A-5C3B-C14D-46AB-898836469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B8160-2BC8-4FFB-9BBB-5B1C612B4B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2537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C153ECD-E31E-5BA2-5397-E47724718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0BE2FDC-666E-67AB-B1DF-2324B83B84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AFF773-CC79-95CF-63CC-183881A4E7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121A76B-B050-4215-A0AA-73DE35226CDE}" type="datetimeFigureOut">
              <a:rPr lang="zh-CN" altLang="en-US" smtClean="0"/>
              <a:t>2024/3/9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437DCF-F2BA-4E6C-36C0-37EC1D468F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566A7FA-EAD9-F370-5877-D3453DE597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9B8160-2BC8-4FFB-9BBB-5B1C612B4B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3560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3" Type="http://schemas.microsoft.com/office/2007/relationships/media" Target="../media/media2.mp3"/><Relationship Id="rId7" Type="http://schemas.microsoft.com/office/2007/relationships/media" Target="../media/media4.mp3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5" Type="http://schemas.microsoft.com/office/2007/relationships/media" Target="../media/media3.mp3"/><Relationship Id="rId10" Type="http://schemas.openxmlformats.org/officeDocument/2006/relationships/image" Target="../media/image1.png"/><Relationship Id="rId4" Type="http://schemas.openxmlformats.org/officeDocument/2006/relationships/audio" Target="../media/media2.mp3"/><Relationship Id="rId9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C0D599-4B83-0CEF-3E4D-8A42DD2935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09860" y="492125"/>
            <a:ext cx="1944370" cy="1085215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CED3820-F8E8-65E8-A363-11F12CC617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V="1">
            <a:off x="12024359" y="6537960"/>
            <a:ext cx="704215" cy="1257300"/>
          </a:xfrm>
        </p:spPr>
        <p:txBody>
          <a:bodyPr/>
          <a:lstStyle/>
          <a:p>
            <a:endParaRPr lang="zh-CN" altLang="en-US" dirty="0"/>
          </a:p>
        </p:txBody>
      </p:sp>
      <p:pic>
        <p:nvPicPr>
          <p:cNvPr id="4" name="Lanchong - 使一颗心免于哀伤哼唱加长[流萤][知更鸟]">
            <a:hlinkClick r:id="" action="ppaction://media"/>
            <a:extLst>
              <a:ext uri="{FF2B5EF4-FFF2-40B4-BE49-F238E27FC236}">
                <a16:creationId xmlns:a16="http://schemas.microsoft.com/office/drawing/2014/main" id="{707B79BA-1068-AAD9-C442-B102B4E0C7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91834" y="2479090"/>
            <a:ext cx="609600" cy="609600"/>
          </a:xfrm>
          <a:prstGeom prst="rect">
            <a:avLst/>
          </a:prstGeom>
        </p:spPr>
      </p:pic>
      <p:pic>
        <p:nvPicPr>
          <p:cNvPr id="5" name="HOYO-MiX - 花与树的女儿们 Maidens of Sanctity">
            <a:hlinkClick r:id="" action="ppaction://media"/>
            <a:extLst>
              <a:ext uri="{FF2B5EF4-FFF2-40B4-BE49-F238E27FC236}">
                <a16:creationId xmlns:a16="http://schemas.microsoft.com/office/drawing/2014/main" id="{51B4BDEF-C336-A40D-0BEF-97C1B6AE868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485638" y="3429000"/>
            <a:ext cx="609600" cy="609600"/>
          </a:xfrm>
          <a:prstGeom prst="rect">
            <a:avLst/>
          </a:prstGeom>
        </p:spPr>
      </p:pic>
      <p:pic>
        <p:nvPicPr>
          <p:cNvPr id="7" name="HOYO-MiX - 灵光的回响 Resonance of Khvarena">
            <a:hlinkClick r:id="" action="ppaction://media"/>
            <a:extLst>
              <a:ext uri="{FF2B5EF4-FFF2-40B4-BE49-F238E27FC236}">
                <a16:creationId xmlns:a16="http://schemas.microsoft.com/office/drawing/2014/main" id="{12A39AB4-E97F-D153-C088-05D7990401C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096764" y="4038600"/>
            <a:ext cx="609600" cy="609600"/>
          </a:xfrm>
          <a:prstGeom prst="rect">
            <a:avLst/>
          </a:prstGeom>
        </p:spPr>
      </p:pic>
      <p:pic>
        <p:nvPicPr>
          <p:cNvPr id="8" name="恰空PurrLude - 原神钢琴 - 几初的智愿（过场动画「折枝落梦」BGM）">
            <a:hlinkClick r:id="" action="ppaction://media"/>
            <a:extLst>
              <a:ext uri="{FF2B5EF4-FFF2-40B4-BE49-F238E27FC236}">
                <a16:creationId xmlns:a16="http://schemas.microsoft.com/office/drawing/2014/main" id="{2C94CA54-47C7-AB68-2E2B-E5795713964D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681788" y="11318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870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98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58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845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7004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达 杨</dc:creator>
  <cp:lastModifiedBy>达 杨</cp:lastModifiedBy>
  <cp:revision>2</cp:revision>
  <dcterms:created xsi:type="dcterms:W3CDTF">2024-03-09T03:57:47Z</dcterms:created>
  <dcterms:modified xsi:type="dcterms:W3CDTF">2024-03-09T11:27:31Z</dcterms:modified>
</cp:coreProperties>
</file>

<file path=docProps/thumbnail.jpeg>
</file>